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4825" cy="97504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rgbClr val="17538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17538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17538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17538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17538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17538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17538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17538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17538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vbressan" initials="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5386"/>
    <a:srgbClr val="F70D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41" autoAdjust="0"/>
    <p:restoredTop sz="94660"/>
  </p:normalViewPr>
  <p:slideViewPr>
    <p:cSldViewPr>
      <p:cViewPr>
        <p:scale>
          <a:sx n="100" d="100"/>
          <a:sy n="100" d="100"/>
        </p:scale>
        <p:origin x="-684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66EC0B-C763-4A2A-969F-46578A2162F3}" type="datetimeFigureOut">
              <a:rPr lang="pt-BR"/>
              <a:pPr>
                <a:defRPr/>
              </a:pPr>
              <a:t>27/03/2016</a:t>
            </a:fld>
            <a:endParaRPr lang="pt-BR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72219B-A39A-4F15-82B0-BB0189747A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9659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1BA3CDE9-D03F-41DA-BD0D-1639CB042E23}" type="datetimeFigureOut">
              <a:rPr lang="en-US"/>
              <a:pPr>
                <a:defRPr/>
              </a:pPr>
              <a:t>3/27/2016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5213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30738"/>
            <a:ext cx="5483225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D03BF32-2CDA-4060-BC90-B719C773FDD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51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095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34B24-4BC3-4401-BCAE-DFD37E667A75}" type="datetimeFigureOut">
              <a:rPr lang="pt-BR"/>
              <a:pPr>
                <a:defRPr/>
              </a:pPr>
              <a:t>27/03/2016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88331-6CE7-4856-BC6A-A78D8EE6DF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375EB-F628-4A20-9E55-06F1685F7C9F}" type="datetimeFigureOut">
              <a:rPr lang="pt-BR"/>
              <a:pPr>
                <a:defRPr/>
              </a:pPr>
              <a:t>27/03/2016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5B873-94AE-4A94-AE73-1068E10F5C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920B4-7AB9-46B6-8E22-90C966967F6A}" type="datetimeFigureOut">
              <a:rPr lang="pt-BR"/>
              <a:pPr>
                <a:defRPr/>
              </a:pPr>
              <a:t>27/03/2016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14CEA-3C85-45AE-93C5-2EFE57FE36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06F9-9617-44B6-AE70-C6FE6A5B6C07}" type="datetimeFigureOut">
              <a:rPr lang="pt-BR"/>
              <a:pPr>
                <a:defRPr/>
              </a:pPr>
              <a:t>27/03/2016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CF1C7-8A36-40DE-8DE8-C3CD8E41CC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8C38-D4F2-440F-874E-93FE936B2935}" type="datetimeFigureOut">
              <a:rPr lang="pt-BR"/>
              <a:pPr>
                <a:defRPr/>
              </a:pPr>
              <a:t>27/03/2016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AD492-F92B-4872-A0DA-045231CADE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BAEAC-C1A0-46D4-94F0-42EEFEA0FDDF}" type="datetimeFigureOut">
              <a:rPr lang="pt-BR"/>
              <a:pPr>
                <a:defRPr/>
              </a:pPr>
              <a:t>27/03/2016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4B441-5A42-4E5D-B74B-D97C157C6C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0D300-B599-46DD-BD62-48C0ABEB440C}" type="datetimeFigureOut">
              <a:rPr lang="pt-BR"/>
              <a:pPr>
                <a:defRPr/>
              </a:pPr>
              <a:t>27/03/2016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29918-E4A0-4798-BB65-A5C07C5F49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9EB05-324C-4A6B-A04C-AB0E3272317F}" type="datetimeFigureOut">
              <a:rPr lang="pt-BR"/>
              <a:pPr>
                <a:defRPr/>
              </a:pPr>
              <a:t>27/03/2016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D5374-E8BD-4FE1-A551-233BCB4A80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4E940-46E9-4EF1-8F46-A050C555F023}" type="datetimeFigureOut">
              <a:rPr lang="pt-BR"/>
              <a:pPr>
                <a:defRPr/>
              </a:pPr>
              <a:t>27/03/2016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71075-5AC1-4CFD-BCF4-F38428C11D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4901D-F0BF-42CF-8AD4-A4E0B2667E55}" type="datetimeFigureOut">
              <a:rPr lang="pt-BR"/>
              <a:pPr>
                <a:defRPr/>
              </a:pPr>
              <a:t>27/03/2016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4689C-9B2A-4D52-8A55-BBFC92BCAB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D6A20-E02E-4F13-B92A-3D045BC83E6F}" type="datetimeFigureOut">
              <a:rPr lang="pt-BR"/>
              <a:pPr>
                <a:defRPr/>
              </a:pPr>
              <a:t>27/03/2016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D0509-D33A-41BF-8F1F-4A3BD4F581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F724E-B7C4-4BD2-8917-E652020CAA17}" type="datetimeFigureOut">
              <a:rPr lang="pt-BR"/>
              <a:pPr>
                <a:defRPr/>
              </a:pPr>
              <a:t>27/03/2016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4C34-DB1A-4505-B285-938877799F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3AD676-EA4D-484C-95B2-469CA8E19C32}" type="datetimeFigureOut">
              <a:rPr lang="pt-BR"/>
              <a:pPr>
                <a:defRPr/>
              </a:pPr>
              <a:t>27/03/2016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68268B-A86D-4C0E-A93E-74C165251E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pPr>
              <a:defRPr/>
            </a:pPr>
            <a:fld id="{C7B88331-6CE7-4856-BC6A-A78D8EE6DF38}" type="slidenum">
              <a:rPr lang="pt-BR" sz="1800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pt-BR" sz="1800" dirty="0">
              <a:solidFill>
                <a:schemeClr val="bg1"/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95536" y="1268760"/>
            <a:ext cx="32403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/>
              <a:t>Projeto:</a:t>
            </a:r>
            <a:endParaRPr lang="pt-BR" sz="1600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431540" y="2132856"/>
            <a:ext cx="32403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/>
              <a:t>Equipe</a:t>
            </a:r>
            <a:r>
              <a:rPr lang="en-US" sz="1600" dirty="0" smtClean="0"/>
              <a:t>: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395536" y="4005064"/>
            <a:ext cx="32403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Descrição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95536" y="5589240"/>
            <a:ext cx="32403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Estágio atual da Pesquisa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95536" y="2420888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Naelton O. de Souza (Mestrando</a:t>
            </a:r>
            <a:r>
              <a:rPr lang="en-US" sz="1000" dirty="0" smtClean="0"/>
              <a:t>)</a:t>
            </a:r>
          </a:p>
          <a:p>
            <a:r>
              <a:rPr lang="en-US" sz="1000" dirty="0" err="1" smtClean="0"/>
              <a:t>Sérgio</a:t>
            </a:r>
            <a:r>
              <a:rPr lang="en-US" sz="1000" dirty="0" smtClean="0"/>
              <a:t> V. G. Oliveira (Dr. Eng – Professor) 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95536" y="1556792"/>
            <a:ext cx="32403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  </a:t>
            </a:r>
            <a:r>
              <a:rPr lang="pt-BR" sz="1000" dirty="0" smtClean="0"/>
              <a:t>Estudo </a:t>
            </a:r>
            <a:r>
              <a:rPr lang="pt-BR" sz="1000" dirty="0"/>
              <a:t>e projeto de elementos magnéticos com construção planar para aplicação em conversores estáticos</a:t>
            </a:r>
            <a:r>
              <a:rPr lang="pt-BR" sz="1000" dirty="0" smtClean="0"/>
              <a:t>.</a:t>
            </a:r>
            <a:endParaRPr lang="pt-BR" sz="1000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395536" y="2852936"/>
            <a:ext cx="32403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/>
              <a:t>Objetivo da Pesquisa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95536" y="3140968"/>
            <a:ext cx="32403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dirty="0" smtClean="0"/>
              <a:t>     </a:t>
            </a:r>
            <a:r>
              <a:rPr lang="pt-BR" sz="1000" dirty="0" smtClean="0"/>
              <a:t>Estudo e projeto </a:t>
            </a:r>
            <a:r>
              <a:rPr lang="pt-BR" sz="1000" dirty="0"/>
              <a:t>de elementos magnéticos planares (transformadores e indutores), para aplicação em conversores estáticos, onde é necessária uma elevada densidade de potência e ao mesmo tempo maior eficiência do conversor.</a:t>
            </a:r>
            <a:endParaRPr lang="pt-BR" sz="10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23528" y="5877272"/>
            <a:ext cx="33843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 </a:t>
            </a:r>
            <a:r>
              <a:rPr lang="pt-BR" sz="1000" dirty="0" smtClean="0"/>
              <a:t>    Revisão bibliográfica e </a:t>
            </a:r>
            <a:r>
              <a:rPr lang="pt-BR" sz="1000" dirty="0"/>
              <a:t>desenvolvimento </a:t>
            </a:r>
            <a:r>
              <a:rPr lang="pt-BR" sz="1000" dirty="0" smtClean="0"/>
              <a:t>teórico inicial. Estudo da ferramenta </a:t>
            </a:r>
            <a:r>
              <a:rPr lang="pt-BR" sz="1000" smtClean="0"/>
              <a:t>de simulação, </a:t>
            </a:r>
            <a:r>
              <a:rPr lang="pt-BR" sz="1000" dirty="0" smtClean="0"/>
              <a:t>análises em 2-D para verificação qualitativa de conceitos.</a:t>
            </a:r>
            <a:endParaRPr lang="pt-BR" sz="10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395536" y="4293096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dirty="0" smtClean="0"/>
              <a:t>     </a:t>
            </a:r>
            <a:r>
              <a:rPr lang="pt-BR" sz="1000" dirty="0" smtClean="0"/>
              <a:t>Estudo </a:t>
            </a:r>
            <a:r>
              <a:rPr lang="pt-BR" sz="1000" dirty="0"/>
              <a:t>de uma metodologia de projeto para os componentes magnéticos construídos com a estrutura planar, incluindo análise computacional por elementos finitos, para estimativa mais precisa do comportamento das perdas e outros aspectos relevantes para otimização do componente operando em </a:t>
            </a:r>
            <a:r>
              <a:rPr lang="pt-BR" sz="1000" dirty="0" smtClean="0"/>
              <a:t>frequência </a:t>
            </a:r>
            <a:r>
              <a:rPr lang="pt-BR" sz="1000" dirty="0"/>
              <a:t>elevada </a:t>
            </a:r>
            <a:r>
              <a:rPr lang="pt-BR" sz="1000" dirty="0" smtClean="0"/>
              <a:t>como: análise </a:t>
            </a:r>
            <a:r>
              <a:rPr lang="pt-BR" sz="1000" dirty="0"/>
              <a:t>do efeito </a:t>
            </a:r>
            <a:r>
              <a:rPr lang="pt-BR" sz="1000" dirty="0" smtClean="0"/>
              <a:t>pelicular e de </a:t>
            </a:r>
            <a:r>
              <a:rPr lang="pt-BR" sz="1000" dirty="0"/>
              <a:t>proximidade </a:t>
            </a:r>
            <a:r>
              <a:rPr lang="pt-BR" sz="1000" dirty="0" smtClean="0"/>
              <a:t>na resistência </a:t>
            </a:r>
            <a:r>
              <a:rPr lang="pt-BR" sz="1000" dirty="0"/>
              <a:t>CA dos enrolamentos</a:t>
            </a:r>
            <a:r>
              <a:rPr lang="pt-BR" sz="1000" dirty="0" smtClean="0"/>
              <a:t>.</a:t>
            </a:r>
            <a:endParaRPr lang="pt-BR" sz="1000" i="1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79"/>
          <a:stretch/>
        </p:blipFill>
        <p:spPr>
          <a:xfrm>
            <a:off x="5647048" y="3898552"/>
            <a:ext cx="3101416" cy="2050728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28800"/>
            <a:ext cx="2934052" cy="2288693"/>
          </a:xfrm>
          <a:prstGeom prst="rect">
            <a:avLst/>
          </a:prstGeom>
        </p:spPr>
      </p:pic>
      <p:sp>
        <p:nvSpPr>
          <p:cNvPr id="169" name="CaixaDeTexto 168"/>
          <p:cNvSpPr txBox="1"/>
          <p:nvPr/>
        </p:nvSpPr>
        <p:spPr>
          <a:xfrm>
            <a:off x="6817367" y="2999274"/>
            <a:ext cx="19310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Fonte</a:t>
            </a:r>
            <a:r>
              <a:rPr lang="en-US" sz="1000" dirty="0"/>
              <a:t>: BELL, R., "Introduction to Push-Pull and Cascaded Power Converter Topologies", National Semiconductor seminar, 2003.</a:t>
            </a:r>
            <a:endParaRPr lang="en-US" sz="1000" dirty="0" smtClean="0"/>
          </a:p>
        </p:txBody>
      </p:sp>
      <p:sp>
        <p:nvSpPr>
          <p:cNvPr id="170" name="CaixaDeTexto 169"/>
          <p:cNvSpPr txBox="1"/>
          <p:nvPr/>
        </p:nvSpPr>
        <p:spPr>
          <a:xfrm>
            <a:off x="6817367" y="1628800"/>
            <a:ext cx="19310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/>
              <a:t>Exemplo de conversor construído com magnético planar: Conversor Push-Pull </a:t>
            </a:r>
            <a:r>
              <a:rPr lang="pt-BR" sz="1000" b="1" dirty="0"/>
              <a:t>entrada em </a:t>
            </a:r>
            <a:r>
              <a:rPr lang="pt-BR" sz="1000" b="1" dirty="0" smtClean="0"/>
              <a:t>corrente.</a:t>
            </a:r>
          </a:p>
          <a:p>
            <a:endParaRPr lang="pt-BR" sz="1000" b="1" dirty="0"/>
          </a:p>
          <a:p>
            <a:r>
              <a:rPr lang="pt-BR" sz="1000" b="1" dirty="0" smtClean="0"/>
              <a:t>Entrada: 36 - 75V</a:t>
            </a:r>
          </a:p>
          <a:p>
            <a:r>
              <a:rPr lang="pt-BR" sz="1000" b="1" dirty="0" smtClean="0"/>
              <a:t>Saída: 2.5 V / 50 A</a:t>
            </a:r>
          </a:p>
          <a:p>
            <a:r>
              <a:rPr lang="pt-BR" sz="1000" b="1" dirty="0" smtClean="0"/>
              <a:t>Tamanho: 58x76x13mm</a:t>
            </a:r>
            <a:endParaRPr lang="pt-BR" sz="1000" b="1" dirty="0"/>
          </a:p>
        </p:txBody>
      </p:sp>
      <p:sp>
        <p:nvSpPr>
          <p:cNvPr id="171" name="CaixaDeTexto 170"/>
          <p:cNvSpPr txBox="1"/>
          <p:nvPr/>
        </p:nvSpPr>
        <p:spPr>
          <a:xfrm>
            <a:off x="3865039" y="5949280"/>
            <a:ext cx="49554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Fonte</a:t>
            </a:r>
            <a:r>
              <a:rPr lang="en-US" sz="1000" dirty="0"/>
              <a:t>: OUYANG, Z., THOMSEN, O. C., &amp; ANDERSEN, M. A. E. Overview of </a:t>
            </a:r>
            <a:r>
              <a:rPr lang="en-US" sz="1000" dirty="0" smtClean="0"/>
              <a:t>Planar </a:t>
            </a:r>
            <a:r>
              <a:rPr lang="en-US" sz="1000" dirty="0"/>
              <a:t>Magnetic Technology – Fundamental Properties. IEEE Transactions on Industrial Electronics, v. 29, nº 9, p.4888-4900, September 2014.</a:t>
            </a:r>
            <a:endParaRPr lang="en-US" sz="1000" dirty="0" smtClean="0"/>
          </a:p>
        </p:txBody>
      </p:sp>
      <p:sp>
        <p:nvSpPr>
          <p:cNvPr id="172" name="CaixaDeTexto 171"/>
          <p:cNvSpPr txBox="1"/>
          <p:nvPr/>
        </p:nvSpPr>
        <p:spPr>
          <a:xfrm>
            <a:off x="3995936" y="4293096"/>
            <a:ext cx="16430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dirty="0" smtClean="0"/>
              <a:t>Análise por elementos finitos em 2-D mostrando o </a:t>
            </a:r>
            <a:r>
              <a:rPr lang="pt-BR" sz="1000" dirty="0" smtClean="0"/>
              <a:t>espraiamento de fluxo em estrutura planar com entreferro </a:t>
            </a:r>
            <a:r>
              <a:rPr lang="pt-BR" sz="1000" dirty="0" smtClean="0"/>
              <a:t>e efeito na distribuição de corrente nos condutores.</a:t>
            </a:r>
            <a:endParaRPr lang="pt-BR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11860</TotalTime>
  <Words>294</Words>
  <Application>Microsoft Office PowerPoint</Application>
  <PresentationFormat>Apresentação na tela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Lavoratório de Sistemas Motrizes</dc:creator>
  <cp:lastModifiedBy>Naelton</cp:lastModifiedBy>
  <cp:revision>781</cp:revision>
  <dcterms:created xsi:type="dcterms:W3CDTF">2008-05-27T19:40:04Z</dcterms:created>
  <dcterms:modified xsi:type="dcterms:W3CDTF">2016-03-28T03:28:10Z</dcterms:modified>
</cp:coreProperties>
</file>