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gjq1IM1nei3EggcitAm/spWI8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548644" y="1484312"/>
            <a:ext cx="6597749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Contribuições em Controle e Estabilidade para </a:t>
            </a:r>
            <a:r>
              <a:rPr lang="pt-BR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Microrredes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de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nergia</a:t>
            </a:r>
            <a:endParaRPr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89" name="Google Shape;89;p1" descr="participant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337" y="1773237"/>
            <a:ext cx="2857500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541337" y="2016783"/>
            <a:ext cx="60009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Tiago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Luis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Riechel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(Doutorando)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Alessandro Luiz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Batschauer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(Orientador)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Marcello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Mezaroba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(Coorientador)</a:t>
            </a:r>
            <a:endParaRPr b="0" i="0" u="none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 descr="objetiv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725028"/>
            <a:ext cx="2714625" cy="2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539750" y="2890735"/>
            <a:ext cx="8032750" cy="728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 de técnicas de controle visando o gerenciamento otimizado dos recursos disponíveis na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microrrede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forma a maximizar o uso das cargas prioritárias e garantir a estabilidade do sistema.</a:t>
            </a:r>
          </a:p>
        </p:txBody>
      </p:sp>
      <p:pic>
        <p:nvPicPr>
          <p:cNvPr id="93" name="Google Shape;93;p1" descr="descrição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656" y="3499343"/>
            <a:ext cx="2670175" cy="28416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586497" y="3753684"/>
            <a:ext cx="5049837" cy="2086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longo da revisão bibliográfica serão analisadas as abordagens e soluções propostas, realizando comparações entre as melhores e utilizando estes resultados como parâmetros neste trabalho, propondo contribuições no gerenciamento das MR. Também serão analisadas as arquiteturas utilizadas nas MR, bem como será proposta uma arquitetura utilizando: fontes geradoras de energia CA e CC, conversores de energia e cargas CA e CC.</a:t>
            </a:r>
          </a:p>
        </p:txBody>
      </p:sp>
      <p:pic>
        <p:nvPicPr>
          <p:cNvPr id="95" name="Google Shape;95;p1" descr="financiador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5789768"/>
            <a:ext cx="28575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539750" y="6114129"/>
            <a:ext cx="37863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UDESC	CAPES</a:t>
            </a:r>
            <a:endParaRPr sz="1600" b="0" i="0" u="none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0" y="28432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0" y="28432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D2631F6-7A7C-4677-96AE-91A3692879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56" y="3794190"/>
            <a:ext cx="3223260" cy="246888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96;p1">
            <a:extLst>
              <a:ext uri="{FF2B5EF4-FFF2-40B4-BE49-F238E27FC236}">
                <a16:creationId xmlns:a16="http://schemas.microsoft.com/office/drawing/2014/main" id="{45139C1C-BBE7-40D8-AC73-2676C0D53EFF}"/>
              </a:ext>
            </a:extLst>
          </p:cNvPr>
          <p:cNvSpPr txBox="1"/>
          <p:nvPr/>
        </p:nvSpPr>
        <p:spPr>
          <a:xfrm>
            <a:off x="5409525" y="6285034"/>
            <a:ext cx="3579404" cy="15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accent1">
                    <a:lumMod val="75000"/>
                  </a:schemeClr>
                </a:solidFill>
              </a:rPr>
              <a:t>Fig. – Exemplo de MR. Fonte: Elaborada pelo autor (2024).</a:t>
            </a:r>
            <a:endParaRPr sz="1000" b="0" i="0" u="none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142</Words>
  <Application>Microsoft Office PowerPoint</Application>
  <PresentationFormat>Apresentação na tela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Contribuições em Controle e Estabilidade para Microrredes de Energia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Contribuições em Controle e Estabilidade para Microrredes de energia</dc:title>
  <dc:creator>Lavoratório de Sistemas Motrizes</dc:creator>
  <cp:lastModifiedBy>Tiago</cp:lastModifiedBy>
  <cp:revision>3</cp:revision>
  <dcterms:created xsi:type="dcterms:W3CDTF">2008-05-26T13:10:34Z</dcterms:created>
  <dcterms:modified xsi:type="dcterms:W3CDTF">2024-03-18T11:50:21Z</dcterms:modified>
</cp:coreProperties>
</file>