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gJCbeRHrZvuUATMDshdJpAJRmW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.jpg"/><Relationship Id="rId5" Type="http://schemas.openxmlformats.org/officeDocument/2006/relationships/image" Target="../media/image4.jpg"/><Relationship Id="rId6" Type="http://schemas.openxmlformats.org/officeDocument/2006/relationships/image" Target="../media/image2.jpg"/><Relationship Id="rId7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articipantes.jpg" id="88" name="Google Shape;8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1337" y="1773237"/>
            <a:ext cx="2857500" cy="2857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530225" y="1967575"/>
            <a:ext cx="6000900" cy="7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Estudante: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Orientador: 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objetivo.jpg"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1500" y="2781300"/>
            <a:ext cx="2714625" cy="2889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539750" y="3087687"/>
            <a:ext cx="7982458" cy="704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…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escrição.jpg" id="92" name="Google Shape;9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93724" y="3871913"/>
            <a:ext cx="2670175" cy="2841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nanciador.jpg" id="93" name="Google Shape;9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1500" y="5932487"/>
            <a:ext cx="285750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539750" y="6143625"/>
            <a:ext cx="3786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0" y="28432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0" y="28432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>
            <p:ph type="ctrTitle"/>
          </p:nvPr>
        </p:nvSpPr>
        <p:spPr>
          <a:xfrm>
            <a:off x="571500" y="1539081"/>
            <a:ext cx="82158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/>
              <a:t>…</a:t>
            </a:r>
            <a:endParaRPr sz="1200"/>
          </a:p>
        </p:txBody>
      </p:sp>
      <p:sp>
        <p:nvSpPr>
          <p:cNvPr id="98" name="Google Shape;98;p1"/>
          <p:cNvSpPr txBox="1"/>
          <p:nvPr/>
        </p:nvSpPr>
        <p:spPr>
          <a:xfrm>
            <a:off x="567818" y="4098924"/>
            <a:ext cx="7982458" cy="10308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…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2008-05-26T13:10:34Z</dcterms:created>
  <dc:creator>Lavoratório de Sistemas Motrizes</dc:creator>
</cp:coreProperties>
</file>